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8" r:id="rId1"/>
    <p:sldMasterId id="2147483985" r:id="rId2"/>
  </p:sldMasterIdLst>
  <p:notesMasterIdLst>
    <p:notesMasterId r:id="rId11"/>
  </p:notesMasterIdLst>
  <p:handoutMasterIdLst>
    <p:handoutMasterId r:id="rId12"/>
  </p:handoutMasterIdLst>
  <p:sldIdLst>
    <p:sldId id="256" r:id="rId3"/>
    <p:sldId id="301" r:id="rId4"/>
    <p:sldId id="303" r:id="rId5"/>
    <p:sldId id="391" r:id="rId6"/>
    <p:sldId id="306" r:id="rId7"/>
    <p:sldId id="307" r:id="rId8"/>
    <p:sldId id="313" r:id="rId9"/>
    <p:sldId id="264" r:id="rId10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B8E08C"/>
    <a:srgbClr val="FFFFFF"/>
    <a:srgbClr val="D9D9D9"/>
    <a:srgbClr val="3BCCFF"/>
    <a:srgbClr val="FFCC00"/>
    <a:srgbClr val="AE2A28"/>
    <a:srgbClr val="43BB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75" autoAdjust="0"/>
    <p:restoredTop sz="95740" autoAdjust="0"/>
  </p:normalViewPr>
  <p:slideViewPr>
    <p:cSldViewPr>
      <p:cViewPr varScale="1">
        <p:scale>
          <a:sx n="108" d="100"/>
          <a:sy n="108" d="100"/>
        </p:scale>
        <p:origin x="474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63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168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2991A36-28C1-4FE5-B5BF-A3B63404DA45}" type="datetimeFigureOut">
              <a:rPr lang="zh-CN" altLang="en-US"/>
              <a:pPr>
                <a:defRPr/>
              </a:pPr>
              <a:t>2022/11/21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4C2E7CEA-A7EF-4CB7-8E9E-CBE79CE62D4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5618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DAF570FE-DD88-4D47-80B6-FE343A2AB9F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99350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67573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microsoft.com/office/2007/relationships/hdphoto" Target="../media/hdphoto4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7091"/>
          <a:stretch/>
        </p:blipFill>
        <p:spPr>
          <a:xfrm>
            <a:off x="2999656" y="-4760"/>
            <a:ext cx="9192344" cy="3098760"/>
          </a:xfrm>
          <a:prstGeom prst="rect">
            <a:avLst/>
          </a:prstGeom>
        </p:spPr>
      </p:pic>
      <p:sp>
        <p:nvSpPr>
          <p:cNvPr id="11" name="标题 3"/>
          <p:cNvSpPr>
            <a:spLocks noGrp="1"/>
          </p:cNvSpPr>
          <p:nvPr>
            <p:ph type="ctrTitle"/>
          </p:nvPr>
        </p:nvSpPr>
        <p:spPr>
          <a:xfrm>
            <a:off x="1029751" y="3212977"/>
            <a:ext cx="10154815" cy="576063"/>
          </a:xfrm>
          <a:prstGeom prst="rect">
            <a:avLst/>
          </a:prstGeom>
        </p:spPr>
        <p:txBody>
          <a:bodyPr/>
          <a:lstStyle>
            <a:lvl1pPr algn="ctr"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2" name="副标题 4"/>
          <p:cNvSpPr>
            <a:spLocks noGrp="1"/>
          </p:cNvSpPr>
          <p:nvPr>
            <p:ph type="subTitle" idx="1"/>
          </p:nvPr>
        </p:nvSpPr>
        <p:spPr>
          <a:xfrm>
            <a:off x="1024682" y="4003017"/>
            <a:ext cx="10159884" cy="423873"/>
          </a:xfrm>
          <a:prstGeom prst="rect">
            <a:avLst/>
          </a:prstGeom>
        </p:spPr>
        <p:txBody>
          <a:bodyPr/>
          <a:lstStyle>
            <a:lvl1pPr algn="ctr">
              <a:buNone/>
              <a:defRPr sz="2400" b="0">
                <a:solidFill>
                  <a:srgbClr val="66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771" y="260648"/>
            <a:ext cx="1597959" cy="72008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E66CF5C-B16A-4390-8CE1-E534D3FD8DA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870" y="5928090"/>
            <a:ext cx="1271619" cy="42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72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形象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-1591"/>
          <a:stretch/>
        </p:blipFill>
        <p:spPr>
          <a:xfrm rot="10800000">
            <a:off x="3786" y="2924944"/>
            <a:ext cx="10056440" cy="39953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9776" y="2002117"/>
            <a:ext cx="4320480" cy="110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906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形象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2" t="430" r="20902" b="-430"/>
          <a:stretch/>
        </p:blipFill>
        <p:spPr>
          <a:xfrm>
            <a:off x="0" y="-243407"/>
            <a:ext cx="12192000" cy="738943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36" y="1052737"/>
            <a:ext cx="4752528" cy="46531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5085184"/>
            <a:ext cx="1674895" cy="55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059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-文字多时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6870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E5C14F4C-22CB-42B0-90F6-814142CCB0A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260649"/>
            <a:ext cx="12193335" cy="586246"/>
          </a:xfrm>
          <a:prstGeom prst="rect">
            <a:avLst/>
          </a:prstGeom>
          <a:gradFill flip="none" rotWithShape="1">
            <a:gsLst>
              <a:gs pos="17699">
                <a:schemeClr val="bg2">
                  <a:alpha val="52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Next LT Pro Regular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5AA288B-F0FD-4D2C-ABFE-780863D4B997}"/>
              </a:ext>
            </a:extLst>
          </p:cNvPr>
          <p:cNvGrpSpPr/>
          <p:nvPr userDrawn="1"/>
        </p:nvGrpSpPr>
        <p:grpSpPr>
          <a:xfrm flipV="1">
            <a:off x="9786886" y="3645024"/>
            <a:ext cx="2405114" cy="3202260"/>
            <a:chOff x="8586481" y="-4376"/>
            <a:chExt cx="3605520" cy="4413509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E2E67A97-DE52-48D0-AC12-AD22E8545EE7}"/>
                </a:ext>
              </a:extLst>
            </p:cNvPr>
            <p:cNvGrpSpPr/>
            <p:nvPr/>
          </p:nvGrpSpPr>
          <p:grpSpPr>
            <a:xfrm>
              <a:off x="8586481" y="-4376"/>
              <a:ext cx="3605520" cy="3559164"/>
              <a:chOff x="8903671" y="-4376"/>
              <a:chExt cx="3288329" cy="3246051"/>
            </a:xfrm>
          </p:grpSpPr>
          <p:pic>
            <p:nvPicPr>
              <p:cNvPr id="12" name="Picture 980">
                <a:extLst>
                  <a:ext uri="{FF2B5EF4-FFF2-40B4-BE49-F238E27FC236}">
                    <a16:creationId xmlns:a16="http://schemas.microsoft.com/office/drawing/2014/main" id="{F9D1278B-9A92-4F7C-AC67-C63D2437CA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3839"/>
                        </a14:imgEffect>
                        <a14:imgEffect>
                          <a14:brightnessContrast bright="-3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87777" t="23803" b="6036"/>
              <a:stretch/>
            </p:blipFill>
            <p:spPr>
              <a:xfrm>
                <a:off x="11188063" y="0"/>
                <a:ext cx="1003937" cy="3241675"/>
              </a:xfrm>
              <a:prstGeom prst="rect">
                <a:avLst/>
              </a:prstGeom>
            </p:spPr>
          </p:pic>
          <p:pic>
            <p:nvPicPr>
              <p:cNvPr id="13" name="Picture 986">
                <a:extLst>
                  <a:ext uri="{FF2B5EF4-FFF2-40B4-BE49-F238E27FC236}">
                    <a16:creationId xmlns:a16="http://schemas.microsoft.com/office/drawing/2014/main" id="{BFDC1564-6085-476B-97C3-797F50F4AE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2767"/>
                        </a14:imgEffect>
                        <a14:imgEffect>
                          <a14:saturation sat="274000"/>
                        </a14:imgEffect>
                        <a14:imgEffect>
                          <a14:brightnessContrast bright="-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9966" t="23802" r="26865" b="46168"/>
              <a:stretch/>
            </p:blipFill>
            <p:spPr>
              <a:xfrm>
                <a:off x="8903671" y="1"/>
                <a:ext cx="1081589" cy="1387474"/>
              </a:xfrm>
              <a:prstGeom prst="rect">
                <a:avLst/>
              </a:prstGeom>
            </p:spPr>
          </p:pic>
          <p:pic>
            <p:nvPicPr>
              <p:cNvPr id="14" name="Picture 984">
                <a:extLst>
                  <a:ext uri="{FF2B5EF4-FFF2-40B4-BE49-F238E27FC236}">
                    <a16:creationId xmlns:a16="http://schemas.microsoft.com/office/drawing/2014/main" id="{D070B608-0BD9-4297-AD0C-DF57710A23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colorTemperature colorTemp="3839"/>
                        </a14:imgEffect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3117" t="2776" r="12394" b="46284"/>
              <a:stretch/>
            </p:blipFill>
            <p:spPr>
              <a:xfrm>
                <a:off x="9962634" y="-4376"/>
                <a:ext cx="1246366" cy="2465001"/>
              </a:xfrm>
              <a:prstGeom prst="rect">
                <a:avLst/>
              </a:prstGeom>
            </p:spPr>
          </p:pic>
        </p:grpSp>
        <p:pic>
          <p:nvPicPr>
            <p:cNvPr id="8" name="Picture 1068">
              <a:extLst>
                <a:ext uri="{FF2B5EF4-FFF2-40B4-BE49-F238E27FC236}">
                  <a16:creationId xmlns:a16="http://schemas.microsoft.com/office/drawing/2014/main" id="{5B073592-6C73-461F-8C95-768A86DAB2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4695"/>
                      </a14:imgEffect>
                      <a14:imgEffect>
                        <a14:saturation sat="15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5422" t="33136" r="78719" b="27325"/>
            <a:stretch/>
          </p:blipFill>
          <p:spPr>
            <a:xfrm>
              <a:off x="11476217" y="1265762"/>
              <a:ext cx="715783" cy="2716936"/>
            </a:xfrm>
            <a:prstGeom prst="rect">
              <a:avLst/>
            </a:prstGeom>
          </p:spPr>
        </p:pic>
        <p:pic>
          <p:nvPicPr>
            <p:cNvPr id="9" name="Picture 1067">
              <a:extLst>
                <a:ext uri="{FF2B5EF4-FFF2-40B4-BE49-F238E27FC236}">
                  <a16:creationId xmlns:a16="http://schemas.microsoft.com/office/drawing/2014/main" id="{174AECCA-2EE2-4BDF-B948-EDD399EDE9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alphaModFix amt="8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2525"/>
                      </a14:imgEffect>
                      <a14:imgEffect>
                        <a14:saturation sat="218000"/>
                      </a14:imgEffect>
                    </a14:imgLayer>
                  </a14:imgProps>
                </a:ext>
              </a:extLst>
            </a:blip>
            <a:srcRect t="43073" r="94141" b="24119"/>
            <a:stretch/>
          </p:blipFill>
          <p:spPr>
            <a:xfrm>
              <a:off x="10926555" y="2154628"/>
              <a:ext cx="715783" cy="2254505"/>
            </a:xfrm>
            <a:prstGeom prst="rect">
              <a:avLst/>
            </a:prstGeom>
          </p:spPr>
        </p:pic>
      </p:grpSp>
      <p:sp>
        <p:nvSpPr>
          <p:cNvPr id="10" name="内容占位符 4"/>
          <p:cNvSpPr>
            <a:spLocks noGrp="1"/>
          </p:cNvSpPr>
          <p:nvPr>
            <p:ph idx="1"/>
          </p:nvPr>
        </p:nvSpPr>
        <p:spPr>
          <a:xfrm>
            <a:off x="661022" y="980728"/>
            <a:ext cx="10805847" cy="51671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None/>
              <a:defRPr sz="22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>
              <a:buFont typeface="Arial" panose="020B0604020202020204" pitchFamily="34" charset="0"/>
              <a:buChar char="•"/>
              <a:defRPr sz="2000">
                <a:latin typeface="+mj-ea"/>
                <a:ea typeface="+mj-ea"/>
              </a:defRPr>
            </a:lvl2pPr>
            <a:lvl3pPr marL="1143000" indent="-228600">
              <a:buFont typeface="Wingdings" panose="05000000000000000000" pitchFamily="2" charset="2"/>
              <a:buChar char="ü"/>
              <a:defRPr sz="2000">
                <a:latin typeface="+mj-ea"/>
                <a:ea typeface="+mj-ea"/>
              </a:defRPr>
            </a:lvl3pPr>
          </a:lstStyle>
          <a:p>
            <a:endParaRPr lang="en-US" altLang="zh-CN" dirty="0"/>
          </a:p>
          <a:p>
            <a:pPr lvl="1"/>
            <a:endParaRPr lang="en-US" altLang="zh-CN" dirty="0"/>
          </a:p>
          <a:p>
            <a:pPr lvl="2"/>
            <a:endParaRPr lang="zh-CN" altLang="en-US" dirty="0"/>
          </a:p>
        </p:txBody>
      </p:sp>
      <p:sp>
        <p:nvSpPr>
          <p:cNvPr id="11" name="标题 3"/>
          <p:cNvSpPr>
            <a:spLocks noGrp="1"/>
          </p:cNvSpPr>
          <p:nvPr>
            <p:ph type="ctrTitle"/>
          </p:nvPr>
        </p:nvSpPr>
        <p:spPr>
          <a:xfrm>
            <a:off x="625971" y="320543"/>
            <a:ext cx="10840898" cy="434636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rgbClr val="66CCFF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99FABF-2F28-487F-9642-F6F094F14419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498" y="145590"/>
            <a:ext cx="1398253" cy="78454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BAB8BE9-4A54-4B0B-95CB-78099C74F9F1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07" y="6234224"/>
            <a:ext cx="970124" cy="327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5786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78"/>
          <a:stretch/>
        </p:blipFill>
        <p:spPr>
          <a:xfrm rot="10800000">
            <a:off x="1" y="-27387"/>
            <a:ext cx="12199621" cy="1008113"/>
          </a:xfrm>
          <a:prstGeom prst="rect">
            <a:avLst/>
          </a:prstGeom>
        </p:spPr>
      </p:pic>
      <p:sp>
        <p:nvSpPr>
          <p:cNvPr id="11" name="标题 3"/>
          <p:cNvSpPr>
            <a:spLocks noGrp="1"/>
          </p:cNvSpPr>
          <p:nvPr>
            <p:ph type="ctrTitle"/>
          </p:nvPr>
        </p:nvSpPr>
        <p:spPr>
          <a:xfrm>
            <a:off x="625972" y="260650"/>
            <a:ext cx="9406467" cy="533921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rgbClr val="66FFFF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0579" y="6145364"/>
            <a:ext cx="1183720" cy="533414"/>
          </a:xfrm>
          <a:prstGeom prst="rect">
            <a:avLst/>
          </a:prstGeom>
        </p:spPr>
      </p:pic>
      <p:sp>
        <p:nvSpPr>
          <p:cNvPr id="7" name="内容占位符 4"/>
          <p:cNvSpPr>
            <a:spLocks noGrp="1"/>
          </p:cNvSpPr>
          <p:nvPr>
            <p:ph sz="quarter" idx="10"/>
          </p:nvPr>
        </p:nvSpPr>
        <p:spPr>
          <a:xfrm>
            <a:off x="625971" y="1268765"/>
            <a:ext cx="11014645" cy="4855269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lnSpc>
                <a:spcPct val="120000"/>
              </a:lnSpc>
              <a:defRPr sz="2000">
                <a:solidFill>
                  <a:schemeClr val="bg1"/>
                </a:solidFill>
                <a:latin typeface="+mj-ea"/>
                <a:ea typeface="+mj-ea"/>
              </a:defRPr>
            </a:lvl2pPr>
            <a:lvl3pPr>
              <a:lnSpc>
                <a:spcPct val="120000"/>
              </a:lnSpc>
              <a:defRPr sz="2000">
                <a:solidFill>
                  <a:schemeClr val="bg1"/>
                </a:solidFill>
                <a:latin typeface="+mj-ea"/>
                <a:ea typeface="+mj-ea"/>
              </a:defRPr>
            </a:lvl3pPr>
            <a:lvl4pPr>
              <a:lnSpc>
                <a:spcPct val="120000"/>
              </a:lnSpc>
              <a:defRPr sz="2000">
                <a:solidFill>
                  <a:schemeClr val="bg1"/>
                </a:solidFill>
                <a:latin typeface="+mj-ea"/>
                <a:ea typeface="+mj-ea"/>
              </a:defRPr>
            </a:lvl4pPr>
            <a:lvl5pPr>
              <a:lnSpc>
                <a:spcPct val="120000"/>
              </a:lnSpc>
              <a:defRPr sz="2000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581836-E66A-4945-9BC7-B448D796F17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20" y="6244053"/>
            <a:ext cx="1008112" cy="33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58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形象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-1591"/>
          <a:stretch/>
        </p:blipFill>
        <p:spPr>
          <a:xfrm rot="10800000">
            <a:off x="3786" y="2924944"/>
            <a:ext cx="10056440" cy="39953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6820" y="1916832"/>
            <a:ext cx="2826391" cy="127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406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2B77FC4-459A-D5E6-CA7D-38E043C3B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03"/>
            <a:ext cx="12192000" cy="6857193"/>
          </a:xfrm>
          <a:prstGeom prst="rect">
            <a:avLst/>
          </a:prstGeom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E5C14F4C-22CB-42B0-90F6-814142CCB0A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260649"/>
            <a:ext cx="12193335" cy="586246"/>
          </a:xfrm>
          <a:prstGeom prst="rect">
            <a:avLst/>
          </a:prstGeom>
          <a:gradFill flip="none" rotWithShape="1">
            <a:gsLst>
              <a:gs pos="17699">
                <a:schemeClr val="bg2">
                  <a:alpha val="52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Next LT Pro Regular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内容占位符 4"/>
          <p:cNvSpPr>
            <a:spLocks noGrp="1"/>
          </p:cNvSpPr>
          <p:nvPr>
            <p:ph idx="1"/>
          </p:nvPr>
        </p:nvSpPr>
        <p:spPr>
          <a:xfrm>
            <a:off x="661022" y="980728"/>
            <a:ext cx="10805847" cy="5167187"/>
          </a:xfrm>
          <a:prstGeom prst="rect">
            <a:avLst/>
          </a:prstGeom>
        </p:spPr>
        <p:txBody>
          <a:bodyPr/>
          <a:lstStyle>
            <a:lvl1pPr marL="0">
              <a:spcBef>
                <a:spcPts val="1800"/>
              </a:spcBef>
              <a:buNone/>
              <a:defRPr sz="24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spcBef>
                <a:spcPts val="1200"/>
              </a:spcBef>
              <a:defRPr sz="2000">
                <a:solidFill>
                  <a:schemeClr val="tx1"/>
                </a:solidFill>
                <a:latin typeface="+mj-ea"/>
                <a:ea typeface="+mj-ea"/>
              </a:defRPr>
            </a:lvl2pPr>
            <a:lvl3pPr>
              <a:spcBef>
                <a:spcPts val="1200"/>
              </a:spcBef>
              <a:defRPr sz="1800">
                <a:solidFill>
                  <a:schemeClr val="tx1"/>
                </a:solidFill>
                <a:latin typeface="+mj-ea"/>
                <a:ea typeface="+mj-ea"/>
              </a:defRPr>
            </a:lvl3pPr>
          </a:lstStyle>
          <a:p>
            <a:endParaRPr lang="en-US" altLang="zh-CN" dirty="0"/>
          </a:p>
          <a:p>
            <a:pPr lvl="1"/>
            <a:endParaRPr lang="en-US" altLang="zh-CN" dirty="0"/>
          </a:p>
          <a:p>
            <a:pPr lvl="2"/>
            <a:endParaRPr lang="zh-CN" altLang="en-US" dirty="0"/>
          </a:p>
        </p:txBody>
      </p:sp>
      <p:sp>
        <p:nvSpPr>
          <p:cNvPr id="11" name="标题 3"/>
          <p:cNvSpPr>
            <a:spLocks noGrp="1"/>
          </p:cNvSpPr>
          <p:nvPr>
            <p:ph type="ctrTitle"/>
          </p:nvPr>
        </p:nvSpPr>
        <p:spPr>
          <a:xfrm>
            <a:off x="625971" y="320543"/>
            <a:ext cx="8854405" cy="434636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99FABF-2F28-487F-9642-F6F094F144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52384" y="188640"/>
            <a:ext cx="1398253" cy="6002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43E04F0-EE26-481C-A6FE-ECA4C4E7EB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095" y="6273427"/>
            <a:ext cx="971774" cy="32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75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5C095F4-1315-49C5-809F-BB4C50BB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03"/>
            <a:ext cx="12191998" cy="6857193"/>
          </a:xfrm>
          <a:prstGeom prst="rect">
            <a:avLst/>
          </a:prstGeom>
        </p:spPr>
      </p:pic>
      <p:sp>
        <p:nvSpPr>
          <p:cNvPr id="3" name="标题 3">
            <a:extLst>
              <a:ext uri="{FF2B5EF4-FFF2-40B4-BE49-F238E27FC236}">
                <a16:creationId xmlns:a16="http://schemas.microsoft.com/office/drawing/2014/main" id="{D006ACAF-F720-52AB-0638-93F8D99B6D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1424" y="2612208"/>
            <a:ext cx="7370505" cy="576063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00B0F0"/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31FCB3AB-2028-4102-EFFF-1C82A0431F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1424" y="3437175"/>
            <a:ext cx="7375574" cy="423873"/>
          </a:xfrm>
          <a:prstGeom prst="rect">
            <a:avLst/>
          </a:prstGeom>
        </p:spPr>
        <p:txBody>
          <a:bodyPr/>
          <a:lstStyle>
            <a:lvl1pPr algn="l">
              <a:buNone/>
              <a:defRPr sz="2400" b="0"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0A8CED-121B-346C-91C4-74AAD8D215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836712"/>
            <a:ext cx="2016224" cy="5147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75B7D06-BA0E-4D42-9245-B390E6C725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5870626"/>
            <a:ext cx="1152128" cy="38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562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4" t="8602"/>
          <a:stretch/>
        </p:blipFill>
        <p:spPr>
          <a:xfrm>
            <a:off x="-48682" y="-27384"/>
            <a:ext cx="12240683" cy="688538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98" y="5805264"/>
            <a:ext cx="1872207" cy="61938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170" y="-14513"/>
            <a:ext cx="2303208" cy="241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31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7091"/>
          <a:stretch/>
        </p:blipFill>
        <p:spPr>
          <a:xfrm>
            <a:off x="2999656" y="-4760"/>
            <a:ext cx="9192344" cy="3098760"/>
          </a:xfrm>
          <a:prstGeom prst="rect">
            <a:avLst/>
          </a:prstGeom>
        </p:spPr>
      </p:pic>
      <p:sp>
        <p:nvSpPr>
          <p:cNvPr id="11" name="标题 3"/>
          <p:cNvSpPr>
            <a:spLocks noGrp="1"/>
          </p:cNvSpPr>
          <p:nvPr>
            <p:ph type="ctrTitle"/>
          </p:nvPr>
        </p:nvSpPr>
        <p:spPr>
          <a:xfrm>
            <a:off x="1029751" y="3212977"/>
            <a:ext cx="10154815" cy="576063"/>
          </a:xfrm>
          <a:prstGeom prst="rect">
            <a:avLst/>
          </a:prstGeom>
        </p:spPr>
        <p:txBody>
          <a:bodyPr/>
          <a:lstStyle>
            <a:lvl1pPr algn="ctr"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2" name="副标题 4"/>
          <p:cNvSpPr>
            <a:spLocks noGrp="1"/>
          </p:cNvSpPr>
          <p:nvPr>
            <p:ph type="subTitle" idx="1"/>
          </p:nvPr>
        </p:nvSpPr>
        <p:spPr>
          <a:xfrm>
            <a:off x="1024682" y="4003017"/>
            <a:ext cx="10159884" cy="423873"/>
          </a:xfrm>
          <a:prstGeom prst="rect">
            <a:avLst/>
          </a:prstGeom>
        </p:spPr>
        <p:txBody>
          <a:bodyPr/>
          <a:lstStyle>
            <a:lvl1pPr algn="ctr">
              <a:buNone/>
              <a:defRPr sz="2400" b="0">
                <a:solidFill>
                  <a:srgbClr val="66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230" y="260648"/>
            <a:ext cx="1374500" cy="61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18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78"/>
          <a:stretch/>
        </p:blipFill>
        <p:spPr>
          <a:xfrm rot="10800000">
            <a:off x="1" y="-27387"/>
            <a:ext cx="12199621" cy="1008113"/>
          </a:xfrm>
          <a:prstGeom prst="rect">
            <a:avLst/>
          </a:prstGeom>
        </p:spPr>
      </p:pic>
      <p:sp>
        <p:nvSpPr>
          <p:cNvPr id="11" name="标题 3"/>
          <p:cNvSpPr>
            <a:spLocks noGrp="1"/>
          </p:cNvSpPr>
          <p:nvPr>
            <p:ph type="ctrTitle"/>
          </p:nvPr>
        </p:nvSpPr>
        <p:spPr>
          <a:xfrm>
            <a:off x="625972" y="260650"/>
            <a:ext cx="9406467" cy="533921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rgbClr val="66FFFF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89270" y="6124033"/>
            <a:ext cx="1374500" cy="619384"/>
          </a:xfrm>
          <a:prstGeom prst="rect">
            <a:avLst/>
          </a:prstGeom>
        </p:spPr>
      </p:pic>
      <p:sp>
        <p:nvSpPr>
          <p:cNvPr id="7" name="内容占位符 4"/>
          <p:cNvSpPr>
            <a:spLocks noGrp="1"/>
          </p:cNvSpPr>
          <p:nvPr>
            <p:ph sz="quarter" idx="10"/>
          </p:nvPr>
        </p:nvSpPr>
        <p:spPr>
          <a:xfrm>
            <a:off x="625971" y="1268765"/>
            <a:ext cx="11014645" cy="4855269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321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lnSpc>
                <a:spcPct val="120000"/>
              </a:lnSpc>
              <a:defRPr sz="2031">
                <a:solidFill>
                  <a:schemeClr val="bg1"/>
                </a:solidFill>
                <a:latin typeface="+mj-ea"/>
                <a:ea typeface="+mj-ea"/>
              </a:defRPr>
            </a:lvl2pPr>
            <a:lvl3pPr>
              <a:lnSpc>
                <a:spcPct val="120000"/>
              </a:lnSpc>
              <a:defRPr sz="1451">
                <a:solidFill>
                  <a:schemeClr val="bg1"/>
                </a:solidFill>
                <a:latin typeface="+mj-ea"/>
                <a:ea typeface="+mj-ea"/>
              </a:defRPr>
            </a:lvl3pPr>
            <a:lvl4pPr>
              <a:lnSpc>
                <a:spcPct val="120000"/>
              </a:lnSpc>
              <a:defRPr sz="1451">
                <a:solidFill>
                  <a:schemeClr val="bg1"/>
                </a:solidFill>
                <a:latin typeface="+mj-ea"/>
                <a:ea typeface="+mj-ea"/>
              </a:defRPr>
            </a:lvl4pPr>
            <a:lvl5pPr>
              <a:lnSpc>
                <a:spcPct val="120000"/>
              </a:lnSpc>
              <a:defRPr sz="1451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2982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gradFill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9497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60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0" r:id="rId1"/>
    <p:sldLayoutId id="2147483981" r:id="rId2"/>
    <p:sldLayoutId id="2147483984" r:id="rId3"/>
    <p:sldLayoutId id="2147483994" r:id="rId4"/>
    <p:sldLayoutId id="2147483995" r:id="rId5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18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367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551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73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888" indent="-342888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3" indent="-28573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9" indent="-22859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42" indent="-22859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26" indent="-22859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0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1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7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8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72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  <p:sldLayoutId id="2147483987" r:id="rId2"/>
    <p:sldLayoutId id="2147483988" r:id="rId3"/>
    <p:sldLayoutId id="2147483989" r:id="rId4"/>
    <p:sldLayoutId id="2147483990" r:id="rId5"/>
    <p:sldLayoutId id="2147483991" r:id="rId6"/>
    <p:sldLayoutId id="2147483992" r:id="rId7"/>
    <p:sldLayoutId id="2147483993" r:id="rId8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18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367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551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73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888" indent="-342888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3" indent="-28573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9" indent="-22859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42" indent="-22859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26" indent="-22859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0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1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7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8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envi.geoscene.cn/envi_server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/>
          <p:cNvSpPr>
            <a:spLocks noGrp="1"/>
          </p:cNvSpPr>
          <p:nvPr>
            <p:ph type="ctrTitle"/>
          </p:nvPr>
        </p:nvSpPr>
        <p:spPr>
          <a:xfrm>
            <a:off x="1029751" y="3212977"/>
            <a:ext cx="10154815" cy="576063"/>
          </a:xfrm>
        </p:spPr>
        <p:txBody>
          <a:bodyPr/>
          <a:lstStyle/>
          <a:p>
            <a:r>
              <a:rPr lang="en-US" altLang="zh-C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 Server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9D40457-81E3-4058-9546-CB7A5E7E17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后台</a:t>
            </a:r>
            <a:r>
              <a:rPr lang="en-US" altLang="zh-CN" dirty="0"/>
              <a:t>/</a:t>
            </a:r>
            <a:r>
              <a:rPr lang="zh-CN" altLang="en-US" dirty="0"/>
              <a:t>并行</a:t>
            </a:r>
            <a:r>
              <a:rPr lang="en-US" altLang="zh-CN" dirty="0"/>
              <a:t>/</a:t>
            </a:r>
            <a:r>
              <a:rPr lang="zh-CN" altLang="en-US" dirty="0"/>
              <a:t>集群运行任务</a:t>
            </a:r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E9F310EE-1983-4819-86B9-7F2BA418625D}"/>
              </a:ext>
            </a:extLst>
          </p:cNvPr>
          <p:cNvSpPr>
            <a:spLocks noGrp="1"/>
          </p:cNvSpPr>
          <p:nvPr/>
        </p:nvSpPr>
        <p:spPr bwMode="auto">
          <a:xfrm>
            <a:off x="4007768" y="4941168"/>
            <a:ext cx="5220072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200" b="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zh-CN" altLang="en-US" sz="1800" dirty="0"/>
              <a:t>技术支持邮箱：</a:t>
            </a:r>
            <a:r>
              <a:rPr lang="en-US" altLang="zh-CN" sz="1800" dirty="0"/>
              <a:t>envi-idl@geoscene.cn</a:t>
            </a:r>
          </a:p>
          <a:p>
            <a:pPr algn="l">
              <a:defRPr/>
            </a:pPr>
            <a:r>
              <a:rPr lang="zh-CN" altLang="en-US" sz="1800" dirty="0"/>
              <a:t>技术支持热线：</a:t>
            </a:r>
            <a:r>
              <a:rPr lang="en-US" altLang="zh-CN" sz="1800" dirty="0"/>
              <a:t>400-819-2881-4</a:t>
            </a:r>
          </a:p>
          <a:p>
            <a:pPr algn="l">
              <a:defRPr/>
            </a:pPr>
            <a:r>
              <a:rPr lang="zh-CN" altLang="en-US" sz="1800" dirty="0"/>
              <a:t>官方技术博客：</a:t>
            </a:r>
            <a:r>
              <a:rPr lang="en-US" altLang="zh-CN" sz="1800" dirty="0"/>
              <a:t>cnblogs.com/enviidl</a:t>
            </a:r>
          </a:p>
          <a:p>
            <a:pPr algn="l">
              <a:defRPr/>
            </a:pPr>
            <a:r>
              <a:rPr lang="zh-CN" altLang="en-US" sz="1800" dirty="0"/>
              <a:t>官方技术</a:t>
            </a:r>
            <a:r>
              <a:rPr lang="en-US" altLang="zh-CN" sz="1800" dirty="0"/>
              <a:t>QQ</a:t>
            </a:r>
            <a:r>
              <a:rPr lang="zh-CN" altLang="en-US" sz="1800" dirty="0"/>
              <a:t>群：</a:t>
            </a:r>
            <a:r>
              <a:rPr lang="en-US" altLang="zh-CN" sz="1800" dirty="0"/>
              <a:t> 343328467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074543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05CD28-CFA1-4832-A52F-92CF897D8A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ENVI Server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4C7B29-BE45-4577-9647-D3C37C46C46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C000"/>
                </a:solidFill>
              </a:rPr>
              <a:t>后台</a:t>
            </a:r>
            <a:r>
              <a:rPr lang="en-US" altLang="zh-CN" dirty="0">
                <a:solidFill>
                  <a:srgbClr val="FFC000"/>
                </a:solidFill>
              </a:rPr>
              <a:t>/</a:t>
            </a:r>
            <a:r>
              <a:rPr lang="zh-CN" altLang="en-US" dirty="0">
                <a:solidFill>
                  <a:srgbClr val="FFC000"/>
                </a:solidFill>
              </a:rPr>
              <a:t>并行</a:t>
            </a:r>
            <a:r>
              <a:rPr lang="en-US" altLang="zh-CN" dirty="0">
                <a:solidFill>
                  <a:srgbClr val="FFC000"/>
                </a:solidFill>
              </a:rPr>
              <a:t>/</a:t>
            </a:r>
            <a:r>
              <a:rPr lang="zh-CN" altLang="en-US" dirty="0">
                <a:solidFill>
                  <a:srgbClr val="FFC000"/>
                </a:solidFill>
              </a:rPr>
              <a:t>集群</a:t>
            </a:r>
            <a:r>
              <a:rPr lang="zh-CN" altLang="en-US" dirty="0"/>
              <a:t>运行 </a:t>
            </a:r>
            <a:r>
              <a:rPr lang="en-US" altLang="zh-CN" dirty="0"/>
              <a:t>ENVITask</a:t>
            </a:r>
          </a:p>
          <a:p>
            <a:pPr lvl="1"/>
            <a:r>
              <a:rPr lang="zh-CN" altLang="en-US" dirty="0"/>
              <a:t>详情访问：</a:t>
            </a:r>
            <a:r>
              <a:rPr lang="en-US" altLang="zh-CN" dirty="0">
                <a:hlinkClick r:id="rId2"/>
              </a:rPr>
              <a:t>https://envi.geoscene.cn/envi_server</a:t>
            </a:r>
            <a:endParaRPr lang="en-US" altLang="zh-CN" dirty="0"/>
          </a:p>
          <a:p>
            <a:pPr lvl="1"/>
            <a:r>
              <a:rPr lang="en-US" altLang="zh-CN" sz="1800" i="1" dirty="0">
                <a:solidFill>
                  <a:srgbClr val="FF0000"/>
                </a:solidFill>
              </a:rPr>
              <a:t>ENVI 5.6 </a:t>
            </a:r>
            <a:r>
              <a:rPr lang="zh-CN" altLang="en-US" sz="1800" i="1" dirty="0">
                <a:solidFill>
                  <a:srgbClr val="FF0000"/>
                </a:solidFill>
              </a:rPr>
              <a:t>开始提供 </a:t>
            </a:r>
            <a:r>
              <a:rPr lang="en-US" altLang="zh-CN" sz="1800" i="1" dirty="0">
                <a:solidFill>
                  <a:srgbClr val="FF0000"/>
                </a:solidFill>
              </a:rPr>
              <a:t>ENVI Server </a:t>
            </a:r>
            <a:r>
              <a:rPr lang="zh-CN" altLang="en-US" sz="1800" i="1" dirty="0">
                <a:solidFill>
                  <a:srgbClr val="FF0000"/>
                </a:solidFill>
              </a:rPr>
              <a:t>功能</a:t>
            </a:r>
            <a:endParaRPr lang="en-US" altLang="zh-CN" sz="1800" i="1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48AEE0D-04B5-4872-8C09-DDE8E078F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8" y="2780928"/>
            <a:ext cx="7200800" cy="3706028"/>
          </a:xfrm>
          <a:prstGeom prst="roundRect">
            <a:avLst>
              <a:gd name="adj" fmla="val 3825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223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4A3161-6056-416B-B359-99DF23A3F0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在 </a:t>
            </a:r>
            <a:r>
              <a:rPr lang="en-US" altLang="zh-CN" dirty="0"/>
              <a:t>ENVITask UI </a:t>
            </a:r>
            <a:r>
              <a:rPr lang="zh-CN" altLang="en-US" dirty="0"/>
              <a:t>中提交任务到 </a:t>
            </a:r>
            <a:r>
              <a:rPr lang="en-US" altLang="zh-CN" dirty="0"/>
              <a:t>ENVI Server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786B9B-6362-47A4-82B5-78B05F4F9F6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可在所有 </a:t>
            </a:r>
            <a:r>
              <a:rPr lang="en-US" altLang="zh-CN" dirty="0"/>
              <a:t>Task </a:t>
            </a:r>
            <a:r>
              <a:rPr lang="zh-CN" altLang="en-US" dirty="0"/>
              <a:t>的工具面板中提交任务到 </a:t>
            </a:r>
            <a:r>
              <a:rPr lang="en-US" altLang="zh-CN" dirty="0"/>
              <a:t>ENVI Server</a:t>
            </a:r>
            <a:r>
              <a:rPr lang="zh-CN" altLang="en-US" dirty="0"/>
              <a:t>（</a:t>
            </a:r>
            <a:r>
              <a:rPr lang="zh-CN" altLang="en-US" dirty="0">
                <a:solidFill>
                  <a:srgbClr val="FFC000"/>
                </a:solidFill>
              </a:rPr>
              <a:t>本机后台或远程机器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从而可同时在 </a:t>
            </a:r>
            <a:r>
              <a:rPr lang="en-US" altLang="zh-CN" dirty="0"/>
              <a:t>ENVI </a:t>
            </a:r>
            <a:r>
              <a:rPr lang="zh-CN" altLang="en-US" dirty="0"/>
              <a:t>中执行多个操作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5E4600-656E-480C-B147-D46F0E63F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2445975"/>
            <a:ext cx="4104852" cy="2557842"/>
          </a:xfrm>
          <a:prstGeom prst="roundRect">
            <a:avLst>
              <a:gd name="adj" fmla="val 3605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9820547-B97D-4D30-B2ED-A4CD2283B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928" y="2445975"/>
            <a:ext cx="4446608" cy="4223385"/>
          </a:xfrm>
          <a:prstGeom prst="roundRect">
            <a:avLst>
              <a:gd name="adj" fmla="val 2511"/>
            </a:avLst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AC462D7-7E5D-40FD-AD04-19492D4096F8}"/>
              </a:ext>
            </a:extLst>
          </p:cNvPr>
          <p:cNvSpPr txBox="1"/>
          <p:nvPr/>
        </p:nvSpPr>
        <p:spPr>
          <a:xfrm>
            <a:off x="655823" y="5373216"/>
            <a:ext cx="298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i="1" dirty="0">
                <a:solidFill>
                  <a:srgbClr val="FF0000"/>
                </a:solidFill>
                <a:latin typeface="+mj-ea"/>
                <a:ea typeface="+mj-ea"/>
              </a:rPr>
              <a:t>需要在服务列表中启动 </a:t>
            </a:r>
            <a:r>
              <a:rPr lang="en-US" altLang="zh-CN" i="1" dirty="0">
                <a:solidFill>
                  <a:srgbClr val="FF0000"/>
                </a:solidFill>
                <a:latin typeface="+mj-ea"/>
                <a:ea typeface="+mj-ea"/>
              </a:rPr>
              <a:t>GSF</a:t>
            </a:r>
            <a:endParaRPr lang="zh-CN" altLang="en-US" i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1540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A2CC3D7-BF35-4F37-9977-6FDDB75279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在 </a:t>
            </a:r>
            <a:r>
              <a:rPr lang="en-US" altLang="zh-CN" dirty="0"/>
              <a:t>ENVITask UI </a:t>
            </a:r>
            <a:r>
              <a:rPr lang="zh-CN" altLang="en-US" dirty="0"/>
              <a:t>中提交任务到 </a:t>
            </a:r>
            <a:r>
              <a:rPr lang="en-US" altLang="zh-CN" dirty="0"/>
              <a:t>ENVI Server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FDE61D8-B24D-4FB9-9C73-C31E50AD02E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还有一些特殊的 </a:t>
            </a:r>
            <a:r>
              <a:rPr lang="en-US" altLang="zh-CN" dirty="0"/>
              <a:t>ENVITask</a:t>
            </a:r>
            <a:r>
              <a:rPr lang="zh-CN" altLang="en-US" dirty="0"/>
              <a:t>，在 </a:t>
            </a:r>
            <a:r>
              <a:rPr lang="en-US" altLang="zh-CN" dirty="0"/>
              <a:t>ENVI </a:t>
            </a:r>
            <a:r>
              <a:rPr lang="zh-CN" altLang="en-US" dirty="0"/>
              <a:t>中没有提供对应工具，比如</a:t>
            </a:r>
            <a:r>
              <a:rPr lang="zh-CN" altLang="en-US" dirty="0">
                <a:solidFill>
                  <a:srgbClr val="FFC000"/>
                </a:solidFill>
              </a:rPr>
              <a:t>正射校正</a:t>
            </a:r>
            <a:endParaRPr lang="en-US" altLang="zh-CN" dirty="0">
              <a:solidFill>
                <a:srgbClr val="FFC000"/>
              </a:solidFill>
            </a:endParaRPr>
          </a:p>
          <a:p>
            <a:r>
              <a:rPr lang="zh-CN" altLang="en-US" dirty="0"/>
              <a:t>可通过 </a:t>
            </a:r>
            <a:r>
              <a:rPr lang="en-US" altLang="zh-CN" dirty="0">
                <a:solidFill>
                  <a:srgbClr val="FFC000"/>
                </a:solidFill>
              </a:rPr>
              <a:t>Run Task </a:t>
            </a:r>
            <a:r>
              <a:rPr lang="zh-CN" altLang="en-US" dirty="0"/>
              <a:t>打开工具界面</a:t>
            </a:r>
            <a:endParaRPr lang="en-US" altLang="zh-CN" dirty="0"/>
          </a:p>
          <a:p>
            <a:pPr lvl="1"/>
            <a:r>
              <a:rPr lang="en-US" altLang="zh-CN" dirty="0"/>
              <a:t>Toolbox/Task Processing/</a:t>
            </a:r>
            <a:r>
              <a:rPr lang="en-US" altLang="zh-CN" dirty="0">
                <a:solidFill>
                  <a:srgbClr val="FFC000"/>
                </a:solidFill>
              </a:rPr>
              <a:t>Run Task</a:t>
            </a:r>
            <a:endParaRPr lang="zh-CN" altLang="en-US" dirty="0">
              <a:solidFill>
                <a:srgbClr val="FFC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79F8554-05CD-4044-BA4D-459E44285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128" y="1886129"/>
            <a:ext cx="3455820" cy="4752528"/>
          </a:xfrm>
          <a:prstGeom prst="roundRect">
            <a:avLst>
              <a:gd name="adj" fmla="val 2541"/>
            </a:avLst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0654EA3A-020E-4C3C-88CF-DE06DFD2C402}"/>
              </a:ext>
            </a:extLst>
          </p:cNvPr>
          <p:cNvGrpSpPr/>
          <p:nvPr/>
        </p:nvGrpSpPr>
        <p:grpSpPr>
          <a:xfrm>
            <a:off x="1847529" y="3162920"/>
            <a:ext cx="3240360" cy="3475737"/>
            <a:chOff x="1487488" y="2996952"/>
            <a:chExt cx="3240360" cy="3475737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F9DEBEF-A6BD-4269-8526-F194C3BA9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7488" y="2996952"/>
              <a:ext cx="3240360" cy="3475737"/>
            </a:xfrm>
            <a:prstGeom prst="roundRect">
              <a:avLst>
                <a:gd name="adj" fmla="val 2286"/>
              </a:avLst>
            </a:prstGeom>
          </p:spPr>
        </p:pic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5B31EA40-DC56-4617-A44C-DE65A1F30A0C}"/>
                </a:ext>
              </a:extLst>
            </p:cNvPr>
            <p:cNvSpPr/>
            <p:nvPr/>
          </p:nvSpPr>
          <p:spPr>
            <a:xfrm>
              <a:off x="1521578" y="3962051"/>
              <a:ext cx="3168352" cy="216024"/>
            </a:xfrm>
            <a:prstGeom prst="roundRect">
              <a:avLst>
                <a:gd name="adj" fmla="val 37018"/>
              </a:avLst>
            </a:prstGeom>
            <a:noFill/>
            <a:ln w="285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EFC7B95-93C7-4FA9-8291-401F5C296139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5049971" y="4236031"/>
            <a:ext cx="2198157" cy="263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211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C3CEC1-2080-47C7-A0BD-6F02C8B510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在 </a:t>
            </a:r>
            <a:r>
              <a:rPr lang="en-US" altLang="zh-CN" dirty="0"/>
              <a:t>ENVI Modeler </a:t>
            </a:r>
            <a:r>
              <a:rPr lang="zh-CN" altLang="en-US" dirty="0"/>
              <a:t>中提交任务到 </a:t>
            </a:r>
            <a:r>
              <a:rPr lang="en-US" altLang="zh-CN" dirty="0"/>
              <a:t>ENVI Server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28A3D4-3477-4143-B239-595C2C59076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将模型任务提交到 </a:t>
            </a:r>
            <a:r>
              <a:rPr lang="en-US" altLang="zh-CN" dirty="0"/>
              <a:t>ENVI Server</a:t>
            </a:r>
            <a:r>
              <a:rPr lang="zh-CN" altLang="en-US" dirty="0"/>
              <a:t>（</a:t>
            </a:r>
            <a:r>
              <a:rPr lang="zh-CN" altLang="en-US" dirty="0">
                <a:solidFill>
                  <a:srgbClr val="FFC000"/>
                </a:solidFill>
              </a:rPr>
              <a:t>本机后台或远程机器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i="1" dirty="0"/>
              <a:t>如果模型为批处理，此方法将</a:t>
            </a:r>
            <a:r>
              <a:rPr lang="zh-CN" altLang="en-US" i="1" dirty="0">
                <a:solidFill>
                  <a:srgbClr val="FFC000"/>
                </a:solidFill>
              </a:rPr>
              <a:t>串行</a:t>
            </a:r>
            <a:r>
              <a:rPr lang="zh-CN" altLang="en-US" i="1" dirty="0"/>
              <a:t>运行批量任务</a:t>
            </a:r>
            <a:endParaRPr lang="en-US" altLang="zh-CN" i="1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544AF9F-9E9D-4133-B55B-AF80914FC180}"/>
              </a:ext>
            </a:extLst>
          </p:cNvPr>
          <p:cNvGrpSpPr/>
          <p:nvPr/>
        </p:nvGrpSpPr>
        <p:grpSpPr>
          <a:xfrm>
            <a:off x="741418" y="2267270"/>
            <a:ext cx="7746316" cy="3033938"/>
            <a:chOff x="725948" y="2132856"/>
            <a:chExt cx="8824913" cy="3456384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911C2803-8407-48DA-8B5A-69C0B7E306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2452"/>
            <a:stretch/>
          </p:blipFill>
          <p:spPr>
            <a:xfrm>
              <a:off x="725948" y="2132856"/>
              <a:ext cx="8824913" cy="3456384"/>
            </a:xfrm>
            <a:prstGeom prst="roundRect">
              <a:avLst>
                <a:gd name="adj" fmla="val 2931"/>
              </a:avLst>
            </a:prstGeom>
          </p:spPr>
        </p:pic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6A2F0650-27C8-4F40-BE48-3FD66D2CD38A}"/>
                </a:ext>
              </a:extLst>
            </p:cNvPr>
            <p:cNvSpPr/>
            <p:nvPr/>
          </p:nvSpPr>
          <p:spPr>
            <a:xfrm>
              <a:off x="3216589" y="2799554"/>
              <a:ext cx="2232248" cy="246103"/>
            </a:xfrm>
            <a:prstGeom prst="roundRect">
              <a:avLst>
                <a:gd name="adj" fmla="val 28877"/>
              </a:avLst>
            </a:prstGeom>
            <a:noFill/>
            <a:ln w="285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1D423C9D-350D-4949-B3B8-B7D5C1A63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816" y="5486087"/>
            <a:ext cx="7416824" cy="1255281"/>
          </a:xfrm>
          <a:prstGeom prst="roundRect">
            <a:avLst>
              <a:gd name="adj" fmla="val 6161"/>
            </a:avLst>
          </a:prstGeom>
        </p:spPr>
      </p:pic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50735E1-6084-4C5F-84A8-D8F59F87ECD4}"/>
              </a:ext>
            </a:extLst>
          </p:cNvPr>
          <p:cNvSpPr/>
          <p:nvPr/>
        </p:nvSpPr>
        <p:spPr>
          <a:xfrm>
            <a:off x="7005414" y="4593826"/>
            <a:ext cx="602754" cy="442372"/>
          </a:xfrm>
          <a:prstGeom prst="round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67268DE4-EB85-47BF-8C25-7C277D245A5F}"/>
              </a:ext>
            </a:extLst>
          </p:cNvPr>
          <p:cNvSpPr/>
          <p:nvPr/>
        </p:nvSpPr>
        <p:spPr>
          <a:xfrm>
            <a:off x="8724292" y="4474308"/>
            <a:ext cx="2988332" cy="754892"/>
          </a:xfrm>
          <a:prstGeom prst="roundRect">
            <a:avLst>
              <a:gd name="adj" fmla="val 10092"/>
            </a:avLst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添加该节点作为输出项，</a:t>
            </a:r>
            <a:b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</a:b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可在任务监控器中加载结果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326B4F0D-A454-41B7-9E6C-CC66066144F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218458" y="5229200"/>
            <a:ext cx="486054" cy="1318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2AAC9667-DB00-4AC7-B1E3-E1D521BB68E4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7608168" y="4815012"/>
            <a:ext cx="1116124" cy="36742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39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0CA7C27-5492-4492-946B-A757141D804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200" dirty="0">
                <a:solidFill>
                  <a:srgbClr val="FFC000"/>
                </a:solidFill>
              </a:rPr>
              <a:t>批处理模型</a:t>
            </a:r>
            <a:r>
              <a:rPr lang="zh-CN" altLang="en-US" sz="2200" dirty="0"/>
              <a:t>可通过 </a:t>
            </a:r>
            <a:r>
              <a:rPr lang="en-US" altLang="zh-CN" sz="2200" b="1" dirty="0">
                <a:solidFill>
                  <a:srgbClr val="FFC000"/>
                </a:solidFill>
              </a:rPr>
              <a:t>Iterator</a:t>
            </a:r>
            <a:r>
              <a:rPr lang="en-US" altLang="zh-CN" sz="2200" dirty="0"/>
              <a:t> </a:t>
            </a:r>
            <a:r>
              <a:rPr lang="zh-CN" altLang="en-US" sz="2200" dirty="0"/>
              <a:t>节点添加 </a:t>
            </a:r>
            <a:r>
              <a:rPr lang="en-US" altLang="zh-CN" sz="2200" dirty="0"/>
              <a:t>ENVI Servers</a:t>
            </a:r>
            <a:r>
              <a:rPr lang="zh-CN" altLang="en-US" sz="2200" dirty="0"/>
              <a:t>，直接单击</a:t>
            </a:r>
            <a:r>
              <a:rPr lang="zh-CN" altLang="en-US" sz="2200" dirty="0">
                <a:solidFill>
                  <a:srgbClr val="FFC000"/>
                </a:solidFill>
              </a:rPr>
              <a:t> </a:t>
            </a:r>
            <a:r>
              <a:rPr lang="en-US" altLang="zh-CN" sz="2200" b="1" dirty="0">
                <a:solidFill>
                  <a:srgbClr val="FFC000"/>
                </a:solidFill>
              </a:rPr>
              <a:t>Run</a:t>
            </a:r>
            <a:r>
              <a:rPr lang="en-US" altLang="zh-CN" sz="2200" dirty="0">
                <a:solidFill>
                  <a:srgbClr val="FFC000"/>
                </a:solidFill>
              </a:rPr>
              <a:t> </a:t>
            </a:r>
            <a:r>
              <a:rPr lang="zh-CN" altLang="en-US" sz="2200" dirty="0"/>
              <a:t>按钮，即可实现</a:t>
            </a:r>
            <a:r>
              <a:rPr lang="zh-CN" altLang="en-US" sz="2200" dirty="0">
                <a:solidFill>
                  <a:srgbClr val="FFC000"/>
                </a:solidFill>
              </a:rPr>
              <a:t>提交批量任务</a:t>
            </a:r>
            <a:r>
              <a:rPr lang="zh-CN" altLang="en-US" sz="2200" dirty="0"/>
              <a:t>到本机或集群环境（需要共享存储），实现</a:t>
            </a:r>
            <a:r>
              <a:rPr lang="zh-CN" altLang="en-US" sz="2200" dirty="0">
                <a:solidFill>
                  <a:srgbClr val="FFC000"/>
                </a:solidFill>
              </a:rPr>
              <a:t>并行处理</a:t>
            </a:r>
            <a:r>
              <a:rPr lang="zh-CN" altLang="en-US" sz="2200" dirty="0"/>
              <a:t>。</a:t>
            </a:r>
            <a:endParaRPr lang="en-US" altLang="zh-CN" sz="2200" dirty="0"/>
          </a:p>
          <a:p>
            <a:pPr marL="0" lvl="1" indent="0"/>
            <a:endParaRPr lang="en-US" altLang="zh-CN" dirty="0"/>
          </a:p>
          <a:p>
            <a:pPr marL="0" indent="0"/>
            <a:endParaRPr lang="zh-CN" altLang="en-US" sz="22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65F30EA-3966-44CD-B506-150A80112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2184731"/>
            <a:ext cx="7916670" cy="4052581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9FDBDE84-84C6-42A3-AF3F-1FE2F06A13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在 </a:t>
            </a:r>
            <a:r>
              <a:rPr lang="en-US" altLang="zh-CN" dirty="0"/>
              <a:t>ENVI Modeler </a:t>
            </a:r>
            <a:r>
              <a:rPr lang="zh-CN" altLang="en-US" dirty="0"/>
              <a:t>中提交任务到 </a:t>
            </a:r>
            <a:r>
              <a:rPr lang="en-US" altLang="zh-CN" dirty="0"/>
              <a:t>ENVI Server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C8837E3-7E2E-42A7-8FDD-C6F6CF2D8781}"/>
              </a:ext>
            </a:extLst>
          </p:cNvPr>
          <p:cNvSpPr txBox="1"/>
          <p:nvPr/>
        </p:nvSpPr>
        <p:spPr>
          <a:xfrm>
            <a:off x="3215680" y="6319856"/>
            <a:ext cx="5858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i="1" dirty="0">
                <a:solidFill>
                  <a:srgbClr val="FFC000"/>
                </a:solidFill>
                <a:latin typeface="+mj-ea"/>
                <a:ea typeface="+mj-ea"/>
              </a:rPr>
              <a:t>注：当提交自定义 </a:t>
            </a:r>
            <a:r>
              <a:rPr lang="en-US" altLang="zh-CN" sz="1400" i="1" dirty="0">
                <a:solidFill>
                  <a:srgbClr val="FFC000"/>
                </a:solidFill>
                <a:latin typeface="+mj-ea"/>
                <a:ea typeface="+mj-ea"/>
              </a:rPr>
              <a:t>ENVITask </a:t>
            </a:r>
            <a:r>
              <a:rPr lang="zh-CN" altLang="en-US" sz="1400" i="1" dirty="0">
                <a:solidFill>
                  <a:srgbClr val="FFC000"/>
                </a:solidFill>
                <a:latin typeface="+mj-ea"/>
                <a:ea typeface="+mj-ea"/>
              </a:rPr>
              <a:t>任务时，所有节点均需要部署此 </a:t>
            </a:r>
            <a:r>
              <a:rPr lang="en-US" altLang="zh-CN" sz="1400" i="1" dirty="0">
                <a:solidFill>
                  <a:srgbClr val="FFC000"/>
                </a:solidFill>
                <a:latin typeface="+mj-ea"/>
                <a:ea typeface="+mj-ea"/>
              </a:rPr>
              <a:t>ENVITask</a:t>
            </a:r>
            <a:endParaRPr lang="zh-CN" altLang="en-US" sz="1400" i="1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1EB6C8B-FB90-4C14-87A9-6C0912BA84FD}"/>
              </a:ext>
            </a:extLst>
          </p:cNvPr>
          <p:cNvSpPr txBox="1"/>
          <p:nvPr/>
        </p:nvSpPr>
        <p:spPr>
          <a:xfrm>
            <a:off x="6744072" y="2420888"/>
            <a:ext cx="5328592" cy="900000"/>
          </a:xfrm>
          <a:prstGeom prst="roundRect">
            <a:avLst>
              <a:gd name="adj" fmla="val 14699"/>
            </a:avLst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输入文件位于共享目录：</a:t>
            </a:r>
            <a:r>
              <a:rPr lang="en-US" altLang="zh-CN" sz="16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\\192.168.112.176\data\...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输出路径位于共享目录：</a:t>
            </a:r>
            <a:r>
              <a:rPr lang="en-US" altLang="zh-CN" sz="16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\\192.168.112.176\output\</a:t>
            </a:r>
            <a:endParaRPr lang="zh-CN" altLang="en-US" sz="1600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3D42791-4622-40D8-AE79-313C7FBDA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73" y="4683566"/>
            <a:ext cx="3004296" cy="1984981"/>
          </a:xfrm>
          <a:prstGeom prst="roundRect">
            <a:avLst>
              <a:gd name="adj" fmla="val 3822"/>
            </a:avLst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70C7BB98-C4E7-466A-AB4D-983E36411522}"/>
              </a:ext>
            </a:extLst>
          </p:cNvPr>
          <p:cNvSpPr/>
          <p:nvPr/>
        </p:nvSpPr>
        <p:spPr>
          <a:xfrm>
            <a:off x="4007768" y="4640110"/>
            <a:ext cx="252000" cy="2520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2D1E07D-2D99-4645-BEF0-E809139475C6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2622493" y="4766110"/>
            <a:ext cx="1385275" cy="566138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26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ECD3D10-79AF-42F0-88E1-018FA6FE28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ENVI App Store — </a:t>
            </a:r>
            <a:r>
              <a:rPr lang="zh-CN" altLang="en-US" dirty="0">
                <a:solidFill>
                  <a:srgbClr val="FFC000"/>
                </a:solidFill>
              </a:rPr>
              <a:t>新版图像批处理工具包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42409C1-3ACF-4BBB-958A-D1C53DA4EBD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为 </a:t>
            </a:r>
            <a:r>
              <a:rPr lang="en-US" altLang="zh-CN" dirty="0"/>
              <a:t>ENVI 5.6 </a:t>
            </a:r>
            <a:r>
              <a:rPr lang="zh-CN" altLang="en-US" dirty="0"/>
              <a:t>添加</a:t>
            </a:r>
            <a:r>
              <a:rPr lang="zh-CN" altLang="en-US" dirty="0">
                <a:solidFill>
                  <a:srgbClr val="FFC000"/>
                </a:solidFill>
              </a:rPr>
              <a:t>并行处理模型</a:t>
            </a:r>
            <a:endParaRPr lang="en-US" altLang="zh-CN" dirty="0">
              <a:solidFill>
                <a:srgbClr val="FFC000"/>
              </a:solidFill>
            </a:endParaRPr>
          </a:p>
          <a:p>
            <a:pPr lvl="1"/>
            <a:r>
              <a:rPr lang="en-US" altLang="zh-CN" sz="2000" dirty="0"/>
              <a:t>Toolbox/Batch Processing/</a:t>
            </a:r>
            <a:r>
              <a:rPr lang="en-US" altLang="zh-CN" sz="2000" u="sng" dirty="0">
                <a:solidFill>
                  <a:srgbClr val="92D050"/>
                </a:solidFill>
              </a:rPr>
              <a:t>Parallel Processing in ENVI Server</a:t>
            </a:r>
            <a:r>
              <a:rPr lang="en-US" altLang="zh-CN" sz="2000" dirty="0"/>
              <a:t>/…</a:t>
            </a:r>
            <a:endParaRPr lang="zh-CN" altLang="en-US" sz="2000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407ACE6-27FD-43EA-9990-B9CE587E83C4}"/>
              </a:ext>
            </a:extLst>
          </p:cNvPr>
          <p:cNvGrpSpPr/>
          <p:nvPr/>
        </p:nvGrpSpPr>
        <p:grpSpPr>
          <a:xfrm>
            <a:off x="8184232" y="2184907"/>
            <a:ext cx="2952328" cy="4552048"/>
            <a:chOff x="8609157" y="2013332"/>
            <a:chExt cx="3096344" cy="4774098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A5B69CAA-7B85-4795-8658-F2AD2FB0F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09157" y="2013332"/>
              <a:ext cx="3096344" cy="4774098"/>
            </a:xfrm>
            <a:prstGeom prst="roundRect">
              <a:avLst>
                <a:gd name="adj" fmla="val 3321"/>
              </a:avLst>
            </a:prstGeom>
          </p:spPr>
        </p:pic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784F7CA-DBF3-4A32-A764-2DE30A812635}"/>
                </a:ext>
              </a:extLst>
            </p:cNvPr>
            <p:cNvGrpSpPr/>
            <p:nvPr/>
          </p:nvGrpSpPr>
          <p:grpSpPr>
            <a:xfrm>
              <a:off x="8997915" y="6470921"/>
              <a:ext cx="2259875" cy="302049"/>
              <a:chOff x="8747053" y="6419857"/>
              <a:chExt cx="2259875" cy="302049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C280EDB-8F15-4D44-83CC-A84528D89AA0}"/>
                  </a:ext>
                </a:extLst>
              </p:cNvPr>
              <p:cNvSpPr/>
              <p:nvPr/>
            </p:nvSpPr>
            <p:spPr>
              <a:xfrm>
                <a:off x="10527378" y="6419857"/>
                <a:ext cx="479550" cy="30204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37EBD27-38A7-4298-B923-CB13AFAF5529}"/>
                  </a:ext>
                </a:extLst>
              </p:cNvPr>
              <p:cNvSpPr txBox="1"/>
              <p:nvPr/>
            </p:nvSpPr>
            <p:spPr>
              <a:xfrm>
                <a:off x="8747053" y="6419857"/>
                <a:ext cx="1795856" cy="302049"/>
              </a:xfrm>
              <a:prstGeom prst="rect">
                <a:avLst/>
              </a:prstGeom>
              <a:solidFill>
                <a:srgbClr val="FF0000"/>
              </a:solidFill>
              <a:ln w="38100">
                <a:solidFill>
                  <a:srgbClr val="FF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+mj-ea"/>
                    <a:ea typeface="+mj-ea"/>
                  </a:rPr>
                  <a:t>直接点击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+mj-ea"/>
                    <a:ea typeface="+mj-ea"/>
                  </a:rPr>
                  <a:t>OK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+mj-ea"/>
                    <a:ea typeface="+mj-ea"/>
                  </a:rPr>
                  <a:t>即可</a:t>
                </a:r>
              </a:p>
            </p:txBody>
          </p:sp>
        </p:grp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53DB02C6-2AE4-4594-A635-7C8DF76D3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388" y="2276872"/>
            <a:ext cx="6245246" cy="1872208"/>
          </a:xfrm>
          <a:prstGeom prst="roundRect">
            <a:avLst>
              <a:gd name="adj" fmla="val 5583"/>
            </a:avLst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E2EA4A3-C5E6-4CC6-8FDF-6F2B02EAA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389" y="4274382"/>
            <a:ext cx="6245246" cy="2326498"/>
          </a:xfrm>
          <a:prstGeom prst="roundRect">
            <a:avLst>
              <a:gd name="adj" fmla="val 5562"/>
            </a:avLst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C69BC663-B422-475D-977A-C3CF4DC4861D}"/>
              </a:ext>
            </a:extLst>
          </p:cNvPr>
          <p:cNvSpPr/>
          <p:nvPr/>
        </p:nvSpPr>
        <p:spPr>
          <a:xfrm>
            <a:off x="1448388" y="4274381"/>
            <a:ext cx="543156" cy="252000"/>
          </a:xfrm>
          <a:prstGeom prst="roundRect">
            <a:avLst>
              <a:gd name="adj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1176047-A537-45D9-9524-2C4E42894B53}"/>
              </a:ext>
            </a:extLst>
          </p:cNvPr>
          <p:cNvCxnSpPr>
            <a:cxnSpLocks/>
            <a:stCxn id="18" idx="3"/>
            <a:endCxn id="10" idx="1"/>
          </p:cNvCxnSpPr>
          <p:nvPr/>
        </p:nvCxnSpPr>
        <p:spPr>
          <a:xfrm>
            <a:off x="1991544" y="4400381"/>
            <a:ext cx="6192688" cy="6055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61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44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Office 主题">
  <a:themeElements>
    <a:clrScheme name="自定义 1">
      <a:dk1>
        <a:srgbClr val="00206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2D050"/>
      </a:hlink>
      <a:folHlink>
        <a:srgbClr val="800080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2019ppt模板</Template>
  <TotalTime>7098</TotalTime>
  <Words>322</Words>
  <Application>Microsoft Office PowerPoint</Application>
  <PresentationFormat>宽屏</PresentationFormat>
  <Paragraphs>33</Paragraphs>
  <Slides>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16" baseType="lpstr">
      <vt:lpstr>AvenirNext LT Pro Regular</vt:lpstr>
      <vt:lpstr>微软雅黑</vt:lpstr>
      <vt:lpstr>Arial</vt:lpstr>
      <vt:lpstr>Calibri</vt:lpstr>
      <vt:lpstr>Franklin Gothic Book</vt:lpstr>
      <vt:lpstr>Wingdings</vt:lpstr>
      <vt:lpstr>2_Office 主题</vt:lpstr>
      <vt:lpstr>3_Office 主题</vt:lpstr>
      <vt:lpstr>ENVI Server</vt:lpstr>
      <vt:lpstr>ENVI Server</vt:lpstr>
      <vt:lpstr>在 ENVITask UI 中提交任务到 ENVI Server</vt:lpstr>
      <vt:lpstr>在 ENVITask UI 中提交任务到 ENVI Server</vt:lpstr>
      <vt:lpstr>在 ENVI Modeler 中提交任务到 ENVI Server</vt:lpstr>
      <vt:lpstr>在 ENVI Modeler 中提交任务到 ENVI Server</vt:lpstr>
      <vt:lpstr>ENVI App Store — 新版图像批处理工具包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Du Huijian</cp:lastModifiedBy>
  <cp:revision>1037</cp:revision>
  <cp:lastPrinted>1601-01-01T00:00:00Z</cp:lastPrinted>
  <dcterms:created xsi:type="dcterms:W3CDTF">1601-01-01T00:00:00Z</dcterms:created>
  <dcterms:modified xsi:type="dcterms:W3CDTF">2022-11-21T02:37:05Z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